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16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B393-44C6-48C8-B303-7CFC47DE1DCC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B7E-999F-46BA-8059-3688BA744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0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B393-44C6-48C8-B303-7CFC47DE1DCC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B7E-999F-46BA-8059-3688BA744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8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B393-44C6-48C8-B303-7CFC47DE1DCC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B7E-999F-46BA-8059-3688BA744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4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B393-44C6-48C8-B303-7CFC47DE1DCC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B7E-999F-46BA-8059-3688BA744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3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B393-44C6-48C8-B303-7CFC47DE1DCC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B7E-999F-46BA-8059-3688BA744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5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B393-44C6-48C8-B303-7CFC47DE1DCC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B7E-999F-46BA-8059-3688BA744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6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B393-44C6-48C8-B303-7CFC47DE1DCC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B7E-999F-46BA-8059-3688BA744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14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B393-44C6-48C8-B303-7CFC47DE1DCC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B7E-999F-46BA-8059-3688BA744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6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B393-44C6-48C8-B303-7CFC47DE1DCC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B7E-999F-46BA-8059-3688BA744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8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B393-44C6-48C8-B303-7CFC47DE1DCC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B7E-999F-46BA-8059-3688BA744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3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B393-44C6-48C8-B303-7CFC47DE1DCC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B7E-999F-46BA-8059-3688BA744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5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3B393-44C6-48C8-B303-7CFC47DE1DCC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C3B7E-999F-46BA-8059-3688BA744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43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屋内, テーブル, 猫, 座る が含まれている画像&#10;&#10;自動的に生成された説明">
            <a:extLst>
              <a:ext uri="{FF2B5EF4-FFF2-40B4-BE49-F238E27FC236}">
                <a16:creationId xmlns:a16="http://schemas.microsoft.com/office/drawing/2014/main" id="{1813F143-EB60-421B-8329-1357639073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r="5226"/>
          <a:stretch/>
        </p:blipFill>
        <p:spPr>
          <a:xfrm>
            <a:off x="0" y="0"/>
            <a:ext cx="9144000" cy="6883918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666B837-DE10-48E9-B164-521055F59EC7}"/>
              </a:ext>
            </a:extLst>
          </p:cNvPr>
          <p:cNvSpPr/>
          <p:nvPr/>
        </p:nvSpPr>
        <p:spPr>
          <a:xfrm>
            <a:off x="1009650" y="419100"/>
            <a:ext cx="7124700" cy="9144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環境計量士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濃度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過去問の正解</a:t>
            </a:r>
            <a:endParaRPr lang="ru-RU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2226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9</Words>
  <Application>Microsoft Office PowerPoint</Application>
  <PresentationFormat>画面に合わせる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啓真 鈴木</dc:creator>
  <cp:lastModifiedBy>啓真 鈴木</cp:lastModifiedBy>
  <cp:revision>1</cp:revision>
  <dcterms:created xsi:type="dcterms:W3CDTF">2021-08-03T20:55:23Z</dcterms:created>
  <dcterms:modified xsi:type="dcterms:W3CDTF">2021-08-03T21:11:28Z</dcterms:modified>
</cp:coreProperties>
</file>